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7"/>
  </p:notesMasterIdLst>
  <p:handoutMasterIdLst>
    <p:handoutMasterId r:id="rId68"/>
  </p:handoutMasterIdLst>
  <p:sldIdLst>
    <p:sldId id="895" r:id="rId2"/>
    <p:sldId id="939" r:id="rId3"/>
    <p:sldId id="1194" r:id="rId4"/>
    <p:sldId id="1198" r:id="rId5"/>
    <p:sldId id="1224" r:id="rId6"/>
    <p:sldId id="1229" r:id="rId7"/>
    <p:sldId id="1009" r:id="rId8"/>
    <p:sldId id="1015" r:id="rId9"/>
    <p:sldId id="1212" r:id="rId10"/>
    <p:sldId id="1241" r:id="rId11"/>
    <p:sldId id="1242" r:id="rId12"/>
    <p:sldId id="1244" r:id="rId13"/>
    <p:sldId id="1205" r:id="rId14"/>
    <p:sldId id="1283" r:id="rId15"/>
    <p:sldId id="1204" r:id="rId16"/>
    <p:sldId id="1274" r:id="rId17"/>
    <p:sldId id="1279" r:id="rId18"/>
    <p:sldId id="1269" r:id="rId19"/>
    <p:sldId id="1248" r:id="rId20"/>
    <p:sldId id="1250" r:id="rId21"/>
    <p:sldId id="1251" r:id="rId22"/>
    <p:sldId id="1252" r:id="rId23"/>
    <p:sldId id="1253" r:id="rId24"/>
    <p:sldId id="1254" r:id="rId25"/>
    <p:sldId id="1255" r:id="rId26"/>
    <p:sldId id="1256" r:id="rId27"/>
    <p:sldId id="1257" r:id="rId28"/>
    <p:sldId id="1258" r:id="rId29"/>
    <p:sldId id="1260" r:id="rId30"/>
    <p:sldId id="1259" r:id="rId31"/>
    <p:sldId id="1261" r:id="rId32"/>
    <p:sldId id="1263" r:id="rId33"/>
    <p:sldId id="1264" r:id="rId34"/>
    <p:sldId id="1265" r:id="rId35"/>
    <p:sldId id="1213" r:id="rId36"/>
    <p:sldId id="1278" r:id="rId37"/>
    <p:sldId id="1276" r:id="rId38"/>
    <p:sldId id="1272" r:id="rId39"/>
    <p:sldId id="1236" r:id="rId40"/>
    <p:sldId id="1239" r:id="rId41"/>
    <p:sldId id="1237" r:id="rId42"/>
    <p:sldId id="1238" r:id="rId43"/>
    <p:sldId id="1240" r:id="rId44"/>
    <p:sldId id="1234" r:id="rId45"/>
    <p:sldId id="1266" r:id="rId46"/>
    <p:sldId id="1268" r:id="rId47"/>
    <p:sldId id="1281" r:id="rId48"/>
    <p:sldId id="1280" r:id="rId49"/>
    <p:sldId id="1219" r:id="rId50"/>
    <p:sldId id="1211" r:id="rId51"/>
    <p:sldId id="1245" r:id="rId52"/>
    <p:sldId id="1235" r:id="rId53"/>
    <p:sldId id="1282" r:id="rId54"/>
    <p:sldId id="1271" r:id="rId55"/>
    <p:sldId id="1225" r:id="rId56"/>
    <p:sldId id="1230" r:id="rId57"/>
    <p:sldId id="1231" r:id="rId58"/>
    <p:sldId id="1227" r:id="rId59"/>
    <p:sldId id="1284" r:id="rId60"/>
    <p:sldId id="1246" r:id="rId61"/>
    <p:sldId id="1221" r:id="rId62"/>
    <p:sldId id="1222" r:id="rId63"/>
    <p:sldId id="1247" r:id="rId64"/>
    <p:sldId id="1200" r:id="rId65"/>
    <p:sldId id="1270" r:id="rId6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8"/>
            <p14:sldId id="1224"/>
            <p14:sldId id="1229"/>
            <p14:sldId id="1009"/>
            <p14:sldId id="1015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79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13"/>
            <p14:sldId id="1278"/>
            <p14:sldId id="1276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19"/>
            <p14:sldId id="1211"/>
            <p14:sldId id="1245"/>
            <p14:sldId id="1235"/>
            <p14:sldId id="1282"/>
            <p14:sldId id="1271"/>
            <p14:sldId id="1225"/>
            <p14:sldId id="1230"/>
            <p14:sldId id="1231"/>
            <p14:sldId id="1227"/>
            <p14:sldId id="1284"/>
            <p14:sldId id="1246"/>
            <p14:sldId id="1221"/>
            <p14:sldId id="1222"/>
            <p14:sldId id="1247"/>
            <p14:sldId id="120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9E60B8"/>
    <a:srgbClr val="B04432"/>
    <a:srgbClr val="FB8E20"/>
    <a:srgbClr val="D4EBE9"/>
    <a:srgbClr val="5AB88F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6911" autoAdjust="0"/>
  </p:normalViewPr>
  <p:slideViewPr>
    <p:cSldViewPr snapToGrid="0" snapToObjects="1">
      <p:cViewPr varScale="1">
        <p:scale>
          <a:sx n="219" d="100"/>
          <a:sy n="219" d="100"/>
        </p:scale>
        <p:origin x="528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19.10.21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19.10.21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reactjs/rfcs/pull/188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354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W-JAX München | 10. November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442755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/wjax2021-server-components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7" y="2725070"/>
            <a:ext cx="4427558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/>
              <a:t>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(JS/TS,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55361" y="342721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Rendering und Updates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0094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116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90" y="1589186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8A087B5F-4354-464F-B7F9-E6F5926E7E37}"/>
              </a:ext>
            </a:extLst>
          </p:cNvPr>
          <p:cNvSpPr/>
          <p:nvPr/>
        </p:nvSpPr>
        <p:spPr>
          <a:xfrm>
            <a:off x="2120010" y="1589186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C960CD71-F177-4D46-BF97-F9876309CFA9}"/>
              </a:ext>
            </a:extLst>
          </p:cNvPr>
          <p:cNvSpPr/>
          <p:nvPr/>
        </p:nvSpPr>
        <p:spPr>
          <a:xfrm>
            <a:off x="2289343" y="1841797"/>
            <a:ext cx="1211435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80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sz="1151" dirty="0">
                <a:solidFill>
                  <a:srgbClr val="36544F"/>
                </a:solidFill>
              </a:rPr>
              <a:t>und </a:t>
            </a:r>
            <a:r>
              <a:rPr lang="de-DE" sz="1151" dirty="0" err="1">
                <a:solidFill>
                  <a:srgbClr val="36544F"/>
                </a:solidFill>
              </a:rPr>
              <a:t>Children</a:t>
            </a:r>
            <a:r>
              <a:rPr lang="de-DE" sz="1151" dirty="0">
                <a:solidFill>
                  <a:srgbClr val="36544F"/>
                </a:solidFill>
              </a:rPr>
              <a:t>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1CC8EB-0478-D846-8E21-D0C9E0C292E9}"/>
              </a:ext>
            </a:extLst>
          </p:cNvPr>
          <p:cNvSpPr/>
          <p:nvPr/>
        </p:nvSpPr>
        <p:spPr>
          <a:xfrm>
            <a:off x="2424810" y="2124279"/>
            <a:ext cx="153081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1085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 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CBCA69E-70FD-0B42-AE49-8FBD95182808}"/>
              </a:ext>
            </a:extLst>
          </p:cNvPr>
          <p:cNvSpPr/>
          <p:nvPr/>
        </p:nvSpPr>
        <p:spPr>
          <a:xfrm>
            <a:off x="2506090" y="2388899"/>
            <a:ext cx="1612097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1009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setzen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A76F385-342C-6E47-AA38-B721E794722B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8007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setzen,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App würde neu gerendert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267200" y="2804440"/>
            <a:ext cx="1165690" cy="19442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94540" y="2456335"/>
            <a:ext cx="19364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1A2B00BE-B366-374A-8B6D-686CE93AF73F}"/>
              </a:ext>
            </a:extLst>
          </p:cNvPr>
          <p:cNvSpPr/>
          <p:nvPr/>
        </p:nvSpPr>
        <p:spPr>
          <a:xfrm>
            <a:off x="2675424" y="2652600"/>
            <a:ext cx="1591776" cy="303680"/>
          </a:xfrm>
          <a:prstGeom prst="rect">
            <a:avLst/>
          </a:prstGeom>
          <a:noFill/>
          <a:ln w="22225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2756956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("https://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react.server?postId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=" +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F2E8162-5EAA-274D-9F86-E894F8000889}"/>
              </a:ext>
            </a:extLst>
          </p:cNvPr>
          <p:cNvSpPr txBox="1"/>
          <p:nvPr/>
        </p:nvSpPr>
        <p:spPr>
          <a:xfrm>
            <a:off x="3139403" y="370059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 😳 🤔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ABC939F-44B7-B541-B8BF-DFDD34450C19}"/>
              </a:ext>
            </a:extLst>
          </p:cNvPr>
          <p:cNvSpPr/>
          <p:nvPr/>
        </p:nvSpPr>
        <p:spPr>
          <a:xfrm>
            <a:off x="2433303" y="3458721"/>
            <a:ext cx="1069742" cy="148281"/>
          </a:xfrm>
          <a:prstGeom prst="rect">
            <a:avLst/>
          </a:prstGeom>
          <a:noFill/>
          <a:ln w="12700">
            <a:solidFill>
              <a:srgbClr val="B0443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3524409-7473-3741-891D-455EA83E9536}"/>
              </a:ext>
            </a:extLst>
          </p:cNvPr>
          <p:cNvCxnSpPr>
            <a:cxnSpLocks/>
          </p:cNvCxnSpPr>
          <p:nvPr/>
        </p:nvCxnSpPr>
        <p:spPr>
          <a:xfrm>
            <a:off x="2743199" y="3607002"/>
            <a:ext cx="518029" cy="17687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2275915" y="2535865"/>
            <a:ext cx="3044078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gerendert, UI </a:t>
            </a:r>
            <a:r>
              <a:rPr lang="de-DE" sz="9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only</a:t>
            </a:r>
            <a:endParaRPr lang="de-DE" sz="9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JS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State bleibt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3863840" y="191121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707880" y="204201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863840" y="3324021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4077156" y="3931462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Cache (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API!)</a:t>
            </a:r>
          </a:p>
          <a:p>
            <a:r>
              <a:rPr lang="de-DE" b="0" dirty="0">
                <a:solidFill>
                  <a:srgbClr val="36544F"/>
                </a:solidFill>
              </a:rPr>
              <a:t>Der Cache hält die UI-Fragmente und kann mit neuen UI Fragmenten (zzt. manuell) aktualisiert werden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0568192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983991" y="3986728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9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>
                <a:solidFill>
                  <a:srgbClr val="36544F"/>
                </a:solidFill>
              </a:rPr>
              <a:t>Was machen wir, bis die Daten vorhanden sind, während der Query läuft?</a:t>
            </a:r>
            <a:endParaRPr lang="de-DE" b="0" i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50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(Datenbank + FS in Server-Komponenten möglich,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fetch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z.B. würde auch im Client gehen)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383212" y="886675"/>
            <a:ext cx="23775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Abgrenzung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41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63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5703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76208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288523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/>
              <a:t>TODO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B26E516-016C-A642-8C16-EB3DADE6A10C}"/>
              </a:ext>
            </a:extLst>
          </p:cNvPr>
          <p:cNvSpPr txBox="1"/>
          <p:nvPr/>
        </p:nvSpPr>
        <p:spPr>
          <a:xfrm>
            <a:off x="1170665" y="1968580"/>
            <a:ext cx="60746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</a:t>
            </a:r>
          </a:p>
          <a:p>
            <a:r>
              <a:rPr lang="de-DE" dirty="0">
                <a:solidFill>
                  <a:srgbClr val="FF0000"/>
                </a:solidFill>
              </a:rPr>
              <a:t>[] Skizze welche Komponenten (bzw. welcher Source-Code) werden übertragen </a:t>
            </a:r>
            <a:r>
              <a:rPr lang="de-DE" dirty="0" err="1">
                <a:solidFill>
                  <a:srgbClr val="FF0000"/>
                </a:solidFill>
              </a:rPr>
              <a:t>vs</a:t>
            </a:r>
            <a:r>
              <a:rPr lang="de-DE" dirty="0">
                <a:solidFill>
                  <a:srgbClr val="FF0000"/>
                </a:solidFill>
              </a:rPr>
              <a:t> wo wird nur HTML-/UI-Code übertragen</a:t>
            </a:r>
          </a:p>
          <a:p>
            <a:r>
              <a:rPr lang="de-DE" dirty="0">
                <a:solidFill>
                  <a:srgbClr val="FF0000"/>
                </a:solidFill>
              </a:rPr>
              <a:t>Kombination SSR und Server Components</a:t>
            </a:r>
          </a:p>
          <a:p>
            <a:r>
              <a:rPr lang="de-DE" dirty="0">
                <a:solidFill>
                  <a:srgbClr val="FF0000"/>
                </a:solidFill>
              </a:rPr>
              <a:t>[] Nur noch SSR vs. SSR nur bei erstem Request(?)</a:t>
            </a:r>
          </a:p>
          <a:p>
            <a:r>
              <a:rPr lang="de-DE" dirty="0">
                <a:solidFill>
                  <a:srgbClr val="FF0000"/>
                </a:solidFill>
              </a:rPr>
              <a:t>[] </a:t>
            </a:r>
            <a:r>
              <a:rPr lang="de-DE" dirty="0" err="1">
                <a:solidFill>
                  <a:srgbClr val="FF0000"/>
                </a:solidFill>
              </a:rPr>
              <a:t>Suspese</a:t>
            </a:r>
            <a:r>
              <a:rPr lang="de-DE" dirty="0">
                <a:solidFill>
                  <a:srgbClr val="FF0000"/>
                </a:solidFill>
              </a:rPr>
              <a:t> API vereinfacht möglicherweise SSR Apps</a:t>
            </a:r>
          </a:p>
          <a:p>
            <a:r>
              <a:rPr lang="de-DE" dirty="0">
                <a:solidFill>
                  <a:srgbClr val="FF0000"/>
                </a:solidFill>
              </a:rPr>
              <a:t>[] SSR kann mir Server </a:t>
            </a:r>
            <a:r>
              <a:rPr lang="de-DE" dirty="0" err="1">
                <a:solidFill>
                  <a:srgbClr val="FF0000"/>
                </a:solidFill>
              </a:rPr>
              <a:t>Component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>
                <a:solidFill>
                  <a:srgbClr val="FF0000"/>
                </a:solidFill>
              </a:rPr>
              <a:t>kombiniert werden</a:t>
            </a:r>
          </a:p>
          <a:p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157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 (Integration Libraries)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2AF016-D759-7145-9B5D-86C67FE10769}"/>
              </a:ext>
            </a:extLst>
          </p:cNvPr>
          <p:cNvSpPr/>
          <p:nvPr/>
        </p:nvSpPr>
        <p:spPr>
          <a:xfrm>
            <a:off x="459163" y="3332757"/>
            <a:ext cx="8225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>
                <a:solidFill>
                  <a:srgbClr val="9E60B8"/>
                </a:solidFill>
              </a:rPr>
              <a:t>"</a:t>
            </a:r>
            <a:r>
              <a:rPr lang="de-DE" i="1" dirty="0" err="1">
                <a:solidFill>
                  <a:srgbClr val="9E60B8"/>
                </a:solidFill>
              </a:rPr>
              <a:t>While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we’re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busy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with</a:t>
            </a:r>
            <a:r>
              <a:rPr lang="de-DE" i="1" dirty="0">
                <a:solidFill>
                  <a:srgbClr val="9E60B8"/>
                </a:solidFill>
              </a:rPr>
              <a:t> React 18, Server Components </a:t>
            </a:r>
            <a:r>
              <a:rPr lang="de-DE" i="1" dirty="0" err="1">
                <a:solidFill>
                  <a:srgbClr val="9E60B8"/>
                </a:solidFill>
              </a:rPr>
              <a:t>is</a:t>
            </a:r>
            <a:r>
              <a:rPr lang="de-DE" i="1" dirty="0">
                <a:solidFill>
                  <a:srgbClr val="9E60B8"/>
                </a:solidFill>
              </a:rPr>
              <a:t> on hold. This </a:t>
            </a:r>
            <a:r>
              <a:rPr lang="de-DE" i="1" dirty="0" err="1">
                <a:solidFill>
                  <a:srgbClr val="9E60B8"/>
                </a:solidFill>
              </a:rPr>
              <a:t>means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that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it’s</a:t>
            </a:r>
            <a:r>
              <a:rPr lang="de-DE" i="1" dirty="0">
                <a:solidFill>
                  <a:srgbClr val="9E60B8"/>
                </a:solidFill>
              </a:rPr>
              <a:t> still in </a:t>
            </a:r>
            <a:r>
              <a:rPr lang="de-DE" i="1" dirty="0" err="1">
                <a:solidFill>
                  <a:srgbClr val="9E60B8"/>
                </a:solidFill>
              </a:rPr>
              <a:t>very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early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research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phase</a:t>
            </a:r>
            <a:r>
              <a:rPr lang="de-DE" i="1" dirty="0">
                <a:solidFill>
                  <a:srgbClr val="9E60B8"/>
                </a:solidFill>
              </a:rPr>
              <a:t>."</a:t>
            </a:r>
          </a:p>
          <a:p>
            <a:pPr marL="342900" lvl="1" indent="0" algn="ctr">
              <a:buNone/>
            </a:pPr>
            <a:r>
              <a:rPr lang="de-DE" sz="1200" dirty="0">
                <a:solidFill>
                  <a:srgbClr val="1778B8"/>
                </a:solidFill>
              </a:rPr>
              <a:t>(https://</a:t>
            </a:r>
            <a:r>
              <a:rPr lang="de-DE" sz="1200" dirty="0" err="1">
                <a:solidFill>
                  <a:srgbClr val="1778B8"/>
                </a:solidFill>
              </a:rPr>
              <a:t>github.com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reactwg</a:t>
            </a:r>
            <a:r>
              <a:rPr lang="de-DE" sz="1200" dirty="0">
                <a:solidFill>
                  <a:srgbClr val="1778B8"/>
                </a:solidFill>
              </a:rPr>
              <a:t>/react-18/</a:t>
            </a:r>
            <a:r>
              <a:rPr lang="de-DE" sz="1200" dirty="0" err="1">
                <a:solidFill>
                  <a:srgbClr val="1778B8"/>
                </a:solidFill>
              </a:rPr>
              <a:t>discussions</a:t>
            </a:r>
            <a:r>
              <a:rPr lang="de-DE" sz="1200" dirty="0">
                <a:solidFill>
                  <a:srgbClr val="1778B8"/>
                </a:solidFill>
              </a:rPr>
              <a:t>/98)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/wjax2021-server-components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2707</Words>
  <Application>Microsoft Macintosh PowerPoint</Application>
  <PresentationFormat>Bildschirmpräsentation (16:9)</PresentationFormat>
  <Paragraphs>547</Paragraphs>
  <Slides>65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65</vt:i4>
      </vt:variant>
    </vt:vector>
  </HeadingPairs>
  <TitlesOfParts>
    <vt:vector size="76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W-JAX München | 10. November 2021 | @nilshartmann</vt:lpstr>
      <vt:lpstr>https://nilshartmann.net</vt:lpstr>
      <vt:lpstr>current state</vt:lpstr>
      <vt:lpstr>Ein Beispiel...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PowerPoint-Präsentation</vt:lpstr>
      <vt:lpstr>SSR</vt:lpstr>
      <vt:lpstr>SSR</vt:lpstr>
      <vt:lpstr>SSR</vt:lpstr>
      <vt:lpstr>SSR</vt:lpstr>
      <vt:lpstr>SSR</vt:lpstr>
      <vt:lpstr>PowerPoint-Präsentation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1091</cp:revision>
  <cp:lastPrinted>2019-09-04T14:49:47Z</cp:lastPrinted>
  <dcterms:created xsi:type="dcterms:W3CDTF">2016-03-28T15:59:53Z</dcterms:created>
  <dcterms:modified xsi:type="dcterms:W3CDTF">2021-10-19T20:05:26Z</dcterms:modified>
</cp:coreProperties>
</file>

<file path=docProps/thumbnail.jpeg>
</file>